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61" r:id="rId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1123" y="91"/>
      </p:cViewPr>
      <p:guideLst/>
    </p:cSldViewPr>
  </p:slideViewPr>
  <p:notesTextViewPr>
    <p:cViewPr>
      <p:scale>
        <a:sx n="1" d="1"/>
        <a:sy n="1" d="1"/>
      </p:scale>
      <p:origin x="0" y="0"/>
    </p:cViewPr>
  </p:notesTextViewPr>
  <p:notesViewPr>
    <p:cSldViewPr snapToGrid="0">
      <p:cViewPr varScale="1">
        <p:scale>
          <a:sx n="68" d="100"/>
          <a:sy n="68" d="100"/>
        </p:scale>
        <p:origin x="3101"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F535108-6E12-41C3-AF78-DB72E6653475}" type="datetimeFigureOut">
              <a:rPr lang="en-US" smtClean="0"/>
              <a:t>4/18/2018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9AEE988-7C8F-4A48-95FD-32CBD8E1176E}" type="slidenum">
              <a:rPr lang="en-US" smtClean="0"/>
              <a:t>‹#›</a:t>
            </a:fld>
            <a:endParaRPr lang="en-US"/>
          </a:p>
        </p:txBody>
      </p:sp>
    </p:spTree>
    <p:extLst>
      <p:ext uri="{BB962C8B-B14F-4D97-AF65-F5344CB8AC3E}">
        <p14:creationId xmlns:p14="http://schemas.microsoft.com/office/powerpoint/2010/main" val="32244532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0EBB53C-29C2-4838-AA37-266F9D636DBC}" type="datetimeFigureOut">
              <a:rPr lang="en-US" smtClean="0"/>
              <a:t>4/18/2018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544F2CF-A3F7-4237-A9F1-1A0612E19D5C}" type="slidenum">
              <a:rPr lang="en-US" smtClean="0"/>
              <a:t>‹#›</a:t>
            </a:fld>
            <a:endParaRPr lang="en-US"/>
          </a:p>
        </p:txBody>
      </p:sp>
    </p:spTree>
    <p:extLst>
      <p:ext uri="{BB962C8B-B14F-4D97-AF65-F5344CB8AC3E}">
        <p14:creationId xmlns:p14="http://schemas.microsoft.com/office/powerpoint/2010/main" val="39882789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1128407" y="4119658"/>
            <a:ext cx="6858000" cy="914400"/>
          </a:xfrm>
        </p:spPr>
        <p:txBody>
          <a:bodyPr>
            <a:normAutofit/>
          </a:bodyPr>
          <a:lstStyle>
            <a:lvl1pPr marL="0" indent="0" algn="l">
              <a:buNone/>
              <a:defRPr sz="21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the Master Title Style</a:t>
            </a:r>
            <a:endParaRPr lang="en-US" dirty="0"/>
          </a:p>
        </p:txBody>
      </p:sp>
      <p:pic>
        <p:nvPicPr>
          <p:cNvPr id="12" name="Picture 11"/>
          <p:cNvPicPr>
            <a:picLocks noChangeAspect="1"/>
          </p:cNvPicPr>
          <p:nvPr userDrawn="1"/>
        </p:nvPicPr>
        <p:blipFill rotWithShape="1">
          <a:blip r:embed="rId2"/>
          <a:srcRect t="66070" b="4524"/>
          <a:stretch/>
        </p:blipFill>
        <p:spPr>
          <a:xfrm>
            <a:off x="1094539" y="2794000"/>
            <a:ext cx="6940326" cy="1295760"/>
          </a:xfrm>
          <a:prstGeom prst="rect">
            <a:avLst/>
          </a:prstGeom>
        </p:spPr>
      </p:pic>
      <p:pic>
        <p:nvPicPr>
          <p:cNvPr id="13" name="Picture 12"/>
          <p:cNvPicPr>
            <a:picLocks noChangeAspect="1"/>
          </p:cNvPicPr>
          <p:nvPr userDrawn="1"/>
        </p:nvPicPr>
        <p:blipFill rotWithShape="1">
          <a:blip r:embed="rId2"/>
          <a:srcRect t="7491" b="42576"/>
          <a:stretch/>
        </p:blipFill>
        <p:spPr>
          <a:xfrm>
            <a:off x="1094539" y="563813"/>
            <a:ext cx="6940326" cy="2200289"/>
          </a:xfrm>
          <a:prstGeom prst="rect">
            <a:avLst/>
          </a:prstGeom>
        </p:spPr>
      </p:pic>
    </p:spTree>
    <p:extLst>
      <p:ext uri="{BB962C8B-B14F-4D97-AF65-F5344CB8AC3E}">
        <p14:creationId xmlns:p14="http://schemas.microsoft.com/office/powerpoint/2010/main" val="40416612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1128407" y="4119658"/>
            <a:ext cx="6858000" cy="914400"/>
          </a:xfrm>
        </p:spPr>
        <p:txBody>
          <a:bodyPr>
            <a:normAutofit/>
          </a:bodyPr>
          <a:lstStyle>
            <a:lvl1pPr marL="0" indent="0" algn="l">
              <a:buNone/>
              <a:defRPr sz="21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the Master Title Style</a:t>
            </a:r>
            <a:endParaRPr lang="en-US" dirty="0"/>
          </a:p>
        </p:txBody>
      </p:sp>
      <p:pic>
        <p:nvPicPr>
          <p:cNvPr id="13" name="Picture 12"/>
          <p:cNvPicPr>
            <a:picLocks/>
          </p:cNvPicPr>
          <p:nvPr userDrawn="1"/>
        </p:nvPicPr>
        <p:blipFill rotWithShape="1">
          <a:blip r:embed="rId2"/>
          <a:srcRect l="17046" t="7491" r="17079" b="42576"/>
          <a:stretch/>
        </p:blipFill>
        <p:spPr>
          <a:xfrm>
            <a:off x="1207008" y="502920"/>
            <a:ext cx="6858000" cy="3054096"/>
          </a:xfrm>
          <a:prstGeom prst="rect">
            <a:avLst/>
          </a:prstGeom>
        </p:spPr>
      </p:pic>
    </p:spTree>
    <p:extLst>
      <p:ext uri="{BB962C8B-B14F-4D97-AF65-F5344CB8AC3E}">
        <p14:creationId xmlns:p14="http://schemas.microsoft.com/office/powerpoint/2010/main" val="39447579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128407" y="504738"/>
            <a:ext cx="6858001" cy="3054096"/>
          </a:xfrm>
          <a:prstGeom prst="rect">
            <a:avLst/>
          </a:prstGeom>
        </p:spPr>
      </p:pic>
      <p:sp>
        <p:nvSpPr>
          <p:cNvPr id="8" name="Subtitle 2"/>
          <p:cNvSpPr>
            <a:spLocks noGrp="1"/>
          </p:cNvSpPr>
          <p:nvPr>
            <p:ph type="subTitle" idx="1" hasCustomPrompt="1"/>
          </p:nvPr>
        </p:nvSpPr>
        <p:spPr>
          <a:xfrm>
            <a:off x="1128407" y="4119658"/>
            <a:ext cx="6858000" cy="914400"/>
          </a:xfrm>
        </p:spPr>
        <p:txBody>
          <a:bodyPr>
            <a:normAutofit/>
          </a:bodyPr>
          <a:lstStyle>
            <a:lvl1pPr marL="0" indent="0" algn="l">
              <a:buNone/>
              <a:defRPr sz="21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the Master Title Style</a:t>
            </a:r>
            <a:endParaRPr lang="en-US" dirty="0"/>
          </a:p>
        </p:txBody>
      </p:sp>
    </p:spTree>
    <p:extLst>
      <p:ext uri="{BB962C8B-B14F-4D97-AF65-F5344CB8AC3E}">
        <p14:creationId xmlns:p14="http://schemas.microsoft.com/office/powerpoint/2010/main" val="1966370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28407" y="4119658"/>
            <a:ext cx="6858000" cy="914400"/>
          </a:xfrm>
        </p:spPr>
        <p:txBody>
          <a:bodyPr>
            <a:normAutofit/>
          </a:bodyPr>
          <a:lstStyle>
            <a:lvl1pPr marL="0" indent="0" algn="l">
              <a:buNone/>
              <a:defRPr sz="21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the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1570" y="502920"/>
            <a:ext cx="6848889" cy="3054096"/>
          </a:xfrm>
          <a:prstGeom prst="rect">
            <a:avLst/>
          </a:prstGeom>
        </p:spPr>
      </p:pic>
    </p:spTree>
    <p:extLst>
      <p:ext uri="{BB962C8B-B14F-4D97-AF65-F5344CB8AC3E}">
        <p14:creationId xmlns:p14="http://schemas.microsoft.com/office/powerpoint/2010/main" val="183805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a:xfrm>
            <a:off x="457200" y="6356351"/>
            <a:ext cx="3086100" cy="365125"/>
          </a:xfrm>
        </p:spPr>
        <p:txBody>
          <a:bodyPr/>
          <a:lstStyle/>
          <a:p>
            <a:endParaRPr lang="en-US" dirty="0"/>
          </a:p>
        </p:txBody>
      </p:sp>
      <p:sp>
        <p:nvSpPr>
          <p:cNvPr id="18" name="Title 1"/>
          <p:cNvSpPr>
            <a:spLocks noGrp="1"/>
          </p:cNvSpPr>
          <p:nvPr>
            <p:ph type="title"/>
          </p:nvPr>
        </p:nvSpPr>
        <p:spPr>
          <a:xfrm>
            <a:off x="457200" y="293179"/>
            <a:ext cx="8229600" cy="958432"/>
          </a:xfrm>
        </p:spPr>
        <p:txBody>
          <a:bodyPr/>
          <a:lstStyle>
            <a:lvl1pPr>
              <a:defRPr>
                <a:solidFill>
                  <a:schemeClr val="tx2"/>
                </a:solidFill>
              </a:defRPr>
            </a:lvl1pPr>
          </a:lstStyle>
          <a:p>
            <a:endParaRPr lang="en-US" dirty="0"/>
          </a:p>
        </p:txBody>
      </p:sp>
      <p:sp>
        <p:nvSpPr>
          <p:cNvPr id="19" name="Text Placeholder 2"/>
          <p:cNvSpPr>
            <a:spLocks noGrp="1"/>
          </p:cNvSpPr>
          <p:nvPr>
            <p:ph type="body" idx="1" hasCustomPrompt="1"/>
          </p:nvPr>
        </p:nvSpPr>
        <p:spPr>
          <a:xfrm>
            <a:off x="457200" y="1518336"/>
            <a:ext cx="4040188" cy="561147"/>
          </a:xfrm>
        </p:spPr>
        <p:txBody>
          <a:bodyPr anchor="ctr" anchorCtr="0">
            <a:normAutofit/>
          </a:bodyPr>
          <a:lstStyle>
            <a:lvl1pPr marL="0" indent="0">
              <a:buNone/>
              <a:defRPr sz="165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 </a:t>
            </a:r>
          </a:p>
        </p:txBody>
      </p:sp>
      <p:sp>
        <p:nvSpPr>
          <p:cNvPr id="20" name="Content Placeholder 3"/>
          <p:cNvSpPr>
            <a:spLocks noGrp="1"/>
          </p:cNvSpPr>
          <p:nvPr>
            <p:ph sz="half" idx="2" hasCustomPrompt="1"/>
          </p:nvPr>
        </p:nvSpPr>
        <p:spPr>
          <a:xfrm>
            <a:off x="457200" y="2128490"/>
            <a:ext cx="4040188" cy="3549681"/>
          </a:xfrm>
        </p:spPr>
        <p:txBody>
          <a:bodyPr/>
          <a:lstStyle>
            <a:lvl1pPr>
              <a:buClrTx/>
              <a:defRPr sz="1500">
                <a:solidFill>
                  <a:schemeClr val="tx1">
                    <a:lumMod val="75000"/>
                    <a:lumOff val="25000"/>
                  </a:schemeClr>
                </a:solidFill>
              </a:defRPr>
            </a:lvl1pPr>
            <a:lvl2pPr marL="557213" indent="-214313">
              <a:buClrTx/>
              <a:buFont typeface="Arial"/>
              <a:buChar char="•"/>
              <a:defRPr sz="1350">
                <a:solidFill>
                  <a:schemeClr val="bg2">
                    <a:lumMod val="50000"/>
                  </a:schemeClr>
                </a:solidFill>
              </a:defRPr>
            </a:lvl2pPr>
            <a:lvl3pPr>
              <a:buClrTx/>
              <a:defRPr sz="1200">
                <a:solidFill>
                  <a:schemeClr val="accent2"/>
                </a:solidFill>
              </a:defRPr>
            </a:lvl3pPr>
            <a:lvl4pPr marL="1200150" indent="-171450">
              <a:buFont typeface="Arial"/>
              <a:buChar char="•"/>
              <a:defRPr sz="1050">
                <a:solidFill>
                  <a:schemeClr val="tx1">
                    <a:lumMod val="75000"/>
                    <a:lumOff val="25000"/>
                  </a:schemeClr>
                </a:solidFill>
              </a:defRPr>
            </a:lvl4pPr>
            <a:lvl5pPr marL="1543050" indent="-171450">
              <a:buFont typeface="Arial"/>
              <a:buChar char="•"/>
              <a:defRPr sz="1050">
                <a:solidFill>
                  <a:schemeClr val="tx1">
                    <a:lumMod val="75000"/>
                    <a:lumOff val="25000"/>
                  </a:schemeClr>
                </a:solidFill>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4"/>
          <p:cNvSpPr>
            <a:spLocks noGrp="1"/>
          </p:cNvSpPr>
          <p:nvPr>
            <p:ph type="body" sz="quarter" idx="3" hasCustomPrompt="1"/>
          </p:nvPr>
        </p:nvSpPr>
        <p:spPr>
          <a:xfrm>
            <a:off x="4645026" y="1521509"/>
            <a:ext cx="4041775" cy="561147"/>
          </a:xfrm>
        </p:spPr>
        <p:txBody>
          <a:bodyPr anchor="ctr" anchorCtr="0">
            <a:normAutofit/>
          </a:bodyPr>
          <a:lstStyle>
            <a:lvl1pPr marL="0" indent="0">
              <a:buNone/>
              <a:defRPr sz="165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 </a:t>
            </a:r>
          </a:p>
        </p:txBody>
      </p:sp>
      <p:sp>
        <p:nvSpPr>
          <p:cNvPr id="22" name="Content Placeholder 5"/>
          <p:cNvSpPr>
            <a:spLocks noGrp="1"/>
          </p:cNvSpPr>
          <p:nvPr>
            <p:ph sz="quarter" idx="4" hasCustomPrompt="1"/>
          </p:nvPr>
        </p:nvSpPr>
        <p:spPr>
          <a:xfrm>
            <a:off x="4645026" y="2128489"/>
            <a:ext cx="4041775" cy="3549680"/>
          </a:xfrm>
        </p:spPr>
        <p:txBody>
          <a:bodyPr/>
          <a:lstStyle>
            <a:lvl1pPr>
              <a:buClrTx/>
              <a:defRPr sz="1500">
                <a:solidFill>
                  <a:schemeClr val="tx1">
                    <a:lumMod val="75000"/>
                    <a:lumOff val="25000"/>
                  </a:schemeClr>
                </a:solidFill>
              </a:defRPr>
            </a:lvl1pPr>
            <a:lvl2pPr marL="557213" indent="-214313">
              <a:buClrTx/>
              <a:buFont typeface="Arial"/>
              <a:buChar char="•"/>
              <a:defRPr sz="1350">
                <a:solidFill>
                  <a:schemeClr val="bg2">
                    <a:lumMod val="50000"/>
                  </a:schemeClr>
                </a:solidFill>
              </a:defRPr>
            </a:lvl2pPr>
            <a:lvl3pPr>
              <a:buClrTx/>
              <a:defRPr sz="1200">
                <a:solidFill>
                  <a:schemeClr val="accent2"/>
                </a:solidFill>
              </a:defRPr>
            </a:lvl3pPr>
            <a:lvl4pPr marL="1200150" indent="-171450">
              <a:buFont typeface="Arial"/>
              <a:buChar char="•"/>
              <a:defRPr sz="1050">
                <a:solidFill>
                  <a:schemeClr val="tx1">
                    <a:lumMod val="75000"/>
                    <a:lumOff val="25000"/>
                  </a:schemeClr>
                </a:solidFill>
              </a:defRPr>
            </a:lvl4pPr>
            <a:lvl5pPr marL="1543050" indent="-171450">
              <a:buFont typeface="Arial"/>
              <a:buChar char="•"/>
              <a:defRPr sz="1050">
                <a:solidFill>
                  <a:schemeClr val="tx1">
                    <a:lumMod val="75000"/>
                    <a:lumOff val="25000"/>
                  </a:schemeClr>
                </a:solidFill>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Line 19"/>
          <p:cNvSpPr>
            <a:spLocks noChangeShapeType="1"/>
          </p:cNvSpPr>
          <p:nvPr userDrawn="1"/>
        </p:nvSpPr>
        <p:spPr bwMode="auto">
          <a:xfrm>
            <a:off x="457202" y="1325563"/>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sz="1350" dirty="0">
              <a:ln>
                <a:solidFill>
                  <a:schemeClr val="tx1">
                    <a:lumMod val="75000"/>
                    <a:lumOff val="25000"/>
                  </a:schemeClr>
                </a:solidFill>
              </a:ln>
              <a:ea typeface="+mn-ea"/>
            </a:endParaRPr>
          </a:p>
        </p:txBody>
      </p:sp>
    </p:spTree>
    <p:extLst>
      <p:ext uri="{BB962C8B-B14F-4D97-AF65-F5344CB8AC3E}">
        <p14:creationId xmlns:p14="http://schemas.microsoft.com/office/powerpoint/2010/main" val="428550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a:xfrm>
            <a:off x="457200" y="6356351"/>
            <a:ext cx="3086100" cy="365125"/>
          </a:xfrm>
        </p:spPr>
        <p:txBody>
          <a:bodyPr/>
          <a:lstStyle/>
          <a:p>
            <a:endParaRPr lang="en-US" dirty="0"/>
          </a:p>
        </p:txBody>
      </p:sp>
      <p:sp>
        <p:nvSpPr>
          <p:cNvPr id="18" name="Title 1"/>
          <p:cNvSpPr>
            <a:spLocks noGrp="1"/>
          </p:cNvSpPr>
          <p:nvPr>
            <p:ph type="title"/>
          </p:nvPr>
        </p:nvSpPr>
        <p:spPr>
          <a:xfrm>
            <a:off x="457200" y="293179"/>
            <a:ext cx="8229600" cy="958432"/>
          </a:xfrm>
        </p:spPr>
        <p:txBody>
          <a:bodyPr/>
          <a:lstStyle>
            <a:lvl1pPr>
              <a:defRPr>
                <a:solidFill>
                  <a:schemeClr val="tx2"/>
                </a:solidFill>
              </a:defRPr>
            </a:lvl1pPr>
          </a:lstStyle>
          <a:p>
            <a:endParaRPr lang="en-US" dirty="0"/>
          </a:p>
        </p:txBody>
      </p:sp>
      <p:sp>
        <p:nvSpPr>
          <p:cNvPr id="24" name="Line 19"/>
          <p:cNvSpPr>
            <a:spLocks noChangeShapeType="1"/>
          </p:cNvSpPr>
          <p:nvPr userDrawn="1"/>
        </p:nvSpPr>
        <p:spPr bwMode="auto">
          <a:xfrm>
            <a:off x="457202" y="1325563"/>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sz="1350" dirty="0">
              <a:ln>
                <a:solidFill>
                  <a:schemeClr val="tx1">
                    <a:lumMod val="75000"/>
                    <a:lumOff val="25000"/>
                  </a:schemeClr>
                </a:solidFill>
              </a:ln>
              <a:ea typeface="+mn-ea"/>
            </a:endParaRPr>
          </a:p>
        </p:txBody>
      </p:sp>
      <p:sp>
        <p:nvSpPr>
          <p:cNvPr id="9" name="Text Placeholder 2"/>
          <p:cNvSpPr>
            <a:spLocks noGrp="1"/>
          </p:cNvSpPr>
          <p:nvPr>
            <p:ph type="body" idx="1" hasCustomPrompt="1"/>
          </p:nvPr>
        </p:nvSpPr>
        <p:spPr>
          <a:xfrm>
            <a:off x="457200" y="1518336"/>
            <a:ext cx="8229600" cy="561147"/>
          </a:xfrm>
        </p:spPr>
        <p:txBody>
          <a:bodyPr anchor="ctr" anchorCtr="0">
            <a:normAutofit/>
          </a:bodyPr>
          <a:lstStyle>
            <a:lvl1pPr marL="0" indent="0">
              <a:buNone/>
              <a:defRPr sz="165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 </a:t>
            </a:r>
          </a:p>
        </p:txBody>
      </p:sp>
      <p:sp>
        <p:nvSpPr>
          <p:cNvPr id="10" name="Content Placeholder 3"/>
          <p:cNvSpPr>
            <a:spLocks noGrp="1"/>
          </p:cNvSpPr>
          <p:nvPr>
            <p:ph sz="half" idx="2" hasCustomPrompt="1"/>
          </p:nvPr>
        </p:nvSpPr>
        <p:spPr>
          <a:xfrm>
            <a:off x="457200" y="2128490"/>
            <a:ext cx="8229600" cy="3549681"/>
          </a:xfrm>
        </p:spPr>
        <p:txBody>
          <a:bodyPr/>
          <a:lstStyle>
            <a:lvl1pPr>
              <a:buClrTx/>
              <a:defRPr sz="1500">
                <a:solidFill>
                  <a:schemeClr val="tx1">
                    <a:lumMod val="75000"/>
                    <a:lumOff val="25000"/>
                  </a:schemeClr>
                </a:solidFill>
              </a:defRPr>
            </a:lvl1pPr>
            <a:lvl2pPr marL="557213" indent="-214313">
              <a:buClrTx/>
              <a:buFont typeface="Arial"/>
              <a:buChar char="•"/>
              <a:defRPr sz="1350">
                <a:solidFill>
                  <a:schemeClr val="bg2">
                    <a:lumMod val="50000"/>
                  </a:schemeClr>
                </a:solidFill>
              </a:defRPr>
            </a:lvl2pPr>
            <a:lvl3pPr>
              <a:buClrTx/>
              <a:defRPr sz="1200">
                <a:solidFill>
                  <a:schemeClr val="accent2"/>
                </a:solidFill>
              </a:defRPr>
            </a:lvl3pPr>
            <a:lvl4pPr marL="1200150" indent="-171450">
              <a:buFont typeface="Arial"/>
              <a:buChar char="•"/>
              <a:defRPr sz="1050">
                <a:solidFill>
                  <a:schemeClr val="tx1">
                    <a:lumMod val="75000"/>
                    <a:lumOff val="25000"/>
                  </a:schemeClr>
                </a:solidFill>
              </a:defRPr>
            </a:lvl4pPr>
            <a:lvl5pPr marL="1543050" indent="-171450">
              <a:buFont typeface="Arial"/>
              <a:buChar char="•"/>
              <a:defRPr sz="1050">
                <a:solidFill>
                  <a:schemeClr val="tx1">
                    <a:lumMod val="75000"/>
                    <a:lumOff val="25000"/>
                  </a:schemeClr>
                </a:solidFill>
              </a:defRPr>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596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EEE07-AF96-4601-BBA7-636A944FAA66}" type="datetimeFigureOut">
              <a:rPr lang="en-US" smtClean="0"/>
              <a:t>4/18/2018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2344D-FC5F-495E-A89B-026D4A597E81}" type="slidenum">
              <a:rPr lang="en-US" smtClean="0"/>
              <a:t>‹#›</a:t>
            </a:fld>
            <a:endParaRPr lang="en-US"/>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203017" y="6074002"/>
            <a:ext cx="1600200" cy="610719"/>
          </a:xfrm>
          <a:prstGeom prst="rect">
            <a:avLst/>
          </a:prstGeom>
        </p:spPr>
      </p:pic>
    </p:spTree>
    <p:extLst>
      <p:ext uri="{BB962C8B-B14F-4D97-AF65-F5344CB8AC3E}">
        <p14:creationId xmlns:p14="http://schemas.microsoft.com/office/powerpoint/2010/main" val="1647836823"/>
      </p:ext>
    </p:extLst>
  </p:cSld>
  <p:clrMap bg1="lt1" tx1="dk1" bg2="lt2" tx2="dk2" accent1="accent1" accent2="accent2" accent3="accent3" accent4="accent4" accent5="accent5" accent6="accent6" hlink="hlink" folHlink="folHlink"/>
  <p:sldLayoutIdLst>
    <p:sldLayoutId id="2147483656" r:id="rId1"/>
    <p:sldLayoutId id="2147483673" r:id="rId2"/>
    <p:sldLayoutId id="2147483659" r:id="rId3"/>
    <p:sldLayoutId id="2147483653" r:id="rId4"/>
    <p:sldLayoutId id="2147483654" r:id="rId5"/>
    <p:sldLayoutId id="214748367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664234" y="29558"/>
            <a:ext cx="7766936" cy="750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sz="2400" dirty="0" smtClean="0"/>
              <a:t>Creating </a:t>
            </a:r>
            <a:r>
              <a:rPr lang="en-US" sz="2400" b="1" dirty="0" smtClean="0"/>
              <a:t>PI-initiated </a:t>
            </a:r>
            <a:r>
              <a:rPr lang="en-US" sz="2400" b="1" smtClean="0"/>
              <a:t>Industry funded</a:t>
            </a:r>
            <a:r>
              <a:rPr lang="en-US" sz="2400" smtClean="0"/>
              <a:t> </a:t>
            </a:r>
            <a:r>
              <a:rPr lang="en-US" sz="2400" dirty="0" smtClean="0"/>
              <a:t>Clinical Trial EPD records: </a:t>
            </a:r>
          </a:p>
          <a:p>
            <a:pPr algn="ctr"/>
            <a:r>
              <a:rPr lang="en-US" sz="2400" b="1" dirty="0" smtClean="0"/>
              <a:t>Points to remember</a:t>
            </a:r>
            <a:endParaRPr lang="en-US" sz="2400" b="1" dirty="0"/>
          </a:p>
        </p:txBody>
      </p:sp>
      <p:sp>
        <p:nvSpPr>
          <p:cNvPr id="14" name="TextBox 13"/>
          <p:cNvSpPr txBox="1"/>
          <p:nvPr/>
        </p:nvSpPr>
        <p:spPr>
          <a:xfrm>
            <a:off x="621262" y="937829"/>
            <a:ext cx="9299275" cy="369332"/>
          </a:xfrm>
          <a:prstGeom prst="rect">
            <a:avLst/>
          </a:prstGeom>
          <a:noFill/>
        </p:spPr>
        <p:txBody>
          <a:bodyPr wrap="square" rtlCol="0">
            <a:spAutoFit/>
          </a:bodyPr>
          <a:lstStyle/>
          <a:p>
            <a:r>
              <a:rPr lang="en-US" dirty="0"/>
              <a:t>A</a:t>
            </a:r>
            <a:r>
              <a:rPr lang="en-US" dirty="0" smtClean="0"/>
              <a:t> UC Investigator authored the study protocol:</a:t>
            </a:r>
          </a:p>
        </p:txBody>
      </p:sp>
      <p:sp>
        <p:nvSpPr>
          <p:cNvPr id="15" name="TextBox 14"/>
          <p:cNvSpPr txBox="1"/>
          <p:nvPr/>
        </p:nvSpPr>
        <p:spPr>
          <a:xfrm>
            <a:off x="621262" y="1307161"/>
            <a:ext cx="8522898" cy="646331"/>
          </a:xfrm>
          <a:prstGeom prst="rect">
            <a:avLst/>
          </a:prstGeom>
          <a:noFill/>
        </p:spPr>
        <p:txBody>
          <a:bodyPr wrap="square" rtlCol="0">
            <a:spAutoFit/>
          </a:bodyPr>
          <a:lstStyle/>
          <a:p>
            <a:r>
              <a:rPr lang="en-US" sz="1600" dirty="0" smtClean="0">
                <a:sym typeface="Wingdings" panose="05000000000000000000" pitchFamily="2" charset="2"/>
              </a:rPr>
              <a:t>Anticipated Award Type :</a:t>
            </a:r>
            <a:r>
              <a:rPr lang="en-US" dirty="0" smtClean="0">
                <a:sym typeface="Wingdings" panose="05000000000000000000" pitchFamily="2" charset="2"/>
              </a:rPr>
              <a:t> </a:t>
            </a:r>
            <a:r>
              <a:rPr lang="en-US" dirty="0">
                <a:solidFill>
                  <a:schemeClr val="accent1"/>
                </a:solidFill>
                <a:latin typeface="+mj-lt"/>
                <a:ea typeface="+mj-ea"/>
                <a:cs typeface="+mj-cs"/>
                <a:sym typeface="Wingdings" panose="05000000000000000000" pitchFamily="2" charset="2"/>
              </a:rPr>
              <a:t>PI-Initiated Clinical </a:t>
            </a:r>
            <a:r>
              <a:rPr lang="en-US" dirty="0" smtClean="0">
                <a:solidFill>
                  <a:schemeClr val="accent1"/>
                </a:solidFill>
                <a:latin typeface="+mj-lt"/>
                <a:ea typeface="+mj-ea"/>
                <a:cs typeface="+mj-cs"/>
                <a:sym typeface="Wingdings" panose="05000000000000000000" pitchFamily="2" charset="2"/>
              </a:rPr>
              <a:t>Trial</a:t>
            </a:r>
          </a:p>
          <a:p>
            <a:r>
              <a:rPr lang="en-US" sz="1600" dirty="0">
                <a:sym typeface="Wingdings" panose="05000000000000000000" pitchFamily="2" charset="2"/>
              </a:rPr>
              <a:t>Activity Type </a:t>
            </a:r>
            <a:r>
              <a:rPr lang="en-US" sz="1600" dirty="0" smtClean="0">
                <a:sym typeface="Wingdings" panose="05000000000000000000" pitchFamily="2" charset="2"/>
              </a:rPr>
              <a:t>: </a:t>
            </a:r>
            <a:r>
              <a:rPr lang="en-US" dirty="0">
                <a:solidFill>
                  <a:schemeClr val="accent1"/>
                </a:solidFill>
                <a:latin typeface="+mj-lt"/>
                <a:ea typeface="+mj-ea"/>
                <a:cs typeface="+mj-cs"/>
                <a:sym typeface="Wingdings" panose="05000000000000000000" pitchFamily="2" charset="2"/>
              </a:rPr>
              <a:t>Clinical Research </a:t>
            </a:r>
            <a:endParaRPr lang="en-US" dirty="0">
              <a:solidFill>
                <a:schemeClr val="accent1"/>
              </a:solidFill>
              <a:latin typeface="+mj-lt"/>
              <a:ea typeface="+mj-ea"/>
              <a:cs typeface="+mj-cs"/>
            </a:endParaRPr>
          </a:p>
        </p:txBody>
      </p:sp>
      <p:sp>
        <p:nvSpPr>
          <p:cNvPr id="16" name="TextBox 15"/>
          <p:cNvSpPr txBox="1"/>
          <p:nvPr/>
        </p:nvSpPr>
        <p:spPr>
          <a:xfrm>
            <a:off x="621262" y="1877095"/>
            <a:ext cx="8229600" cy="800219"/>
          </a:xfrm>
          <a:prstGeom prst="rect">
            <a:avLst/>
          </a:prstGeom>
          <a:noFill/>
        </p:spPr>
        <p:txBody>
          <a:bodyPr wrap="square" rtlCol="0">
            <a:spAutoFit/>
          </a:bodyPr>
          <a:lstStyle/>
          <a:p>
            <a:r>
              <a:rPr lang="en-US" sz="1600" dirty="0"/>
              <a:t>Deadline date: </a:t>
            </a:r>
            <a:r>
              <a:rPr lang="en-US" dirty="0">
                <a:solidFill>
                  <a:schemeClr val="accent1"/>
                </a:solidFill>
                <a:latin typeface="+mj-lt"/>
                <a:ea typeface="+mj-ea"/>
                <a:cs typeface="+mj-cs"/>
              </a:rPr>
              <a:t>Should be 6 months from the date the record is </a:t>
            </a:r>
            <a:r>
              <a:rPr lang="en-US" dirty="0" smtClean="0">
                <a:solidFill>
                  <a:schemeClr val="accent1"/>
                </a:solidFill>
                <a:latin typeface="+mj-lt"/>
                <a:ea typeface="+mj-ea"/>
                <a:cs typeface="+mj-cs"/>
              </a:rPr>
              <a:t>created</a:t>
            </a:r>
            <a:endParaRPr lang="en-US" sz="1600" dirty="0" smtClean="0"/>
          </a:p>
          <a:p>
            <a:pPr lvl="3"/>
            <a:r>
              <a:rPr lang="en-US" sz="1400" dirty="0"/>
              <a:t>6 mos. out is the numerical equivalent to “internal</a:t>
            </a:r>
            <a:r>
              <a:rPr lang="en-US" sz="1400" dirty="0" smtClean="0"/>
              <a:t>”</a:t>
            </a:r>
          </a:p>
          <a:p>
            <a:pPr lvl="3"/>
            <a:r>
              <a:rPr lang="en-US" sz="1400" dirty="0" smtClean="0">
                <a:latin typeface="+mj-lt"/>
              </a:rPr>
              <a:t>This indicates to the office that there is no hard deadline noted in a formal solicitation </a:t>
            </a:r>
          </a:p>
        </p:txBody>
      </p:sp>
      <p:sp>
        <p:nvSpPr>
          <p:cNvPr id="17" name="TextBox 16"/>
          <p:cNvSpPr txBox="1"/>
          <p:nvPr/>
        </p:nvSpPr>
        <p:spPr>
          <a:xfrm>
            <a:off x="677334" y="2708092"/>
            <a:ext cx="7968645" cy="3570208"/>
          </a:xfrm>
          <a:prstGeom prst="rect">
            <a:avLst/>
          </a:prstGeom>
          <a:noFill/>
        </p:spPr>
        <p:txBody>
          <a:bodyPr wrap="square" rtlCol="0">
            <a:spAutoFit/>
          </a:bodyPr>
          <a:lstStyle/>
          <a:p>
            <a:r>
              <a:rPr lang="en-US" dirty="0"/>
              <a:t>IDC</a:t>
            </a:r>
            <a:r>
              <a:rPr lang="en-US" dirty="0" smtClean="0"/>
              <a:t>:</a:t>
            </a:r>
            <a:r>
              <a:rPr lang="en-US" dirty="0" smtClean="0">
                <a:solidFill>
                  <a:schemeClr val="accent1"/>
                </a:solidFill>
              </a:rPr>
              <a:t> </a:t>
            </a:r>
            <a:r>
              <a:rPr lang="en-US" sz="1600" dirty="0">
                <a:solidFill>
                  <a:schemeClr val="accent1"/>
                </a:solidFill>
                <a:latin typeface="+mj-lt"/>
                <a:ea typeface="+mj-ea"/>
                <a:cs typeface="+mj-cs"/>
              </a:rPr>
              <a:t>30% </a:t>
            </a:r>
            <a:r>
              <a:rPr lang="en-US" sz="1600" dirty="0" smtClean="0">
                <a:solidFill>
                  <a:schemeClr val="accent1"/>
                </a:solidFill>
                <a:latin typeface="+mj-lt"/>
                <a:ea typeface="+mj-ea"/>
                <a:cs typeface="+mj-cs"/>
              </a:rPr>
              <a:t>TDC </a:t>
            </a:r>
            <a:r>
              <a:rPr lang="en-US" sz="1200" dirty="0" smtClean="0">
                <a:solidFill>
                  <a:schemeClr val="accent1"/>
                </a:solidFill>
                <a:latin typeface="+mj-lt"/>
                <a:ea typeface="+mj-ea"/>
                <a:cs typeface="+mj-cs"/>
              </a:rPr>
              <a:t>(total direct costs) </a:t>
            </a:r>
            <a:r>
              <a:rPr lang="en-US" sz="1600" dirty="0">
                <a:solidFill>
                  <a:schemeClr val="accent1"/>
                </a:solidFill>
                <a:latin typeface="+mj-lt"/>
                <a:ea typeface="+mj-ea"/>
                <a:cs typeface="+mj-cs"/>
              </a:rPr>
              <a:t>is appropriate for clinical studies that </a:t>
            </a:r>
            <a:r>
              <a:rPr lang="en-US" sz="1600" b="1" u="sng" dirty="0">
                <a:solidFill>
                  <a:schemeClr val="accent1"/>
                </a:solidFill>
                <a:latin typeface="+mj-lt"/>
                <a:ea typeface="+mj-ea"/>
                <a:cs typeface="+mj-cs"/>
              </a:rPr>
              <a:t>fit the definition of a Clinical Trial for IDC purposes:</a:t>
            </a:r>
            <a:r>
              <a:rPr lang="en-US" sz="1400" dirty="0" smtClean="0"/>
              <a:t> </a:t>
            </a:r>
            <a:r>
              <a:rPr lang="en-US" sz="1000" dirty="0" smtClean="0"/>
              <a:t>Solely for purposes of indirect cost (IDC) calculation, a study is considered a clinical trial when it contemplates the controlled, clinical testing in human subjects of investigational new drugs, devices, treatments, or diagnostics, or comparisons of approved drugs, devices, treatments, or diagnostics, to assess their safety, efficacy, benefits, costs, adverse reactions, and/or outcomes.</a:t>
            </a:r>
          </a:p>
          <a:p>
            <a:r>
              <a:rPr lang="en-US" dirty="0" smtClean="0"/>
              <a:t>Questionnaire:</a:t>
            </a:r>
          </a:p>
          <a:p>
            <a:pPr lvl="1"/>
            <a:r>
              <a:rPr lang="en-US" sz="1600" dirty="0"/>
              <a:t>Administrative-Clinical Trial</a:t>
            </a:r>
            <a:r>
              <a:rPr lang="en-US" sz="1600" dirty="0" smtClean="0"/>
              <a:t>: </a:t>
            </a:r>
            <a:r>
              <a:rPr lang="en-US" dirty="0">
                <a:solidFill>
                  <a:schemeClr val="accent1"/>
                </a:solidFill>
                <a:latin typeface="+mj-lt"/>
                <a:ea typeface="+mj-ea"/>
                <a:cs typeface="+mj-cs"/>
              </a:rPr>
              <a:t>Answers should match anticipated award Type. </a:t>
            </a:r>
            <a:r>
              <a:rPr lang="en-US" sz="1400" dirty="0">
                <a:solidFill>
                  <a:schemeClr val="accent1"/>
                </a:solidFill>
                <a:latin typeface="+mj-lt"/>
                <a:ea typeface="+mj-ea"/>
                <a:cs typeface="+mj-cs"/>
              </a:rPr>
              <a:t>Ex. If it’s a PI-initiated Clinical Trial, the Sponsor should </a:t>
            </a:r>
            <a:r>
              <a:rPr lang="en-US" sz="1400" b="1" u="sng" dirty="0">
                <a:solidFill>
                  <a:schemeClr val="accent1"/>
                </a:solidFill>
                <a:latin typeface="+mj-lt"/>
                <a:ea typeface="+mj-ea"/>
                <a:cs typeface="+mj-cs"/>
              </a:rPr>
              <a:t>not</a:t>
            </a:r>
            <a:r>
              <a:rPr lang="en-US" sz="1400" dirty="0">
                <a:solidFill>
                  <a:schemeClr val="accent1"/>
                </a:solidFill>
                <a:latin typeface="+mj-lt"/>
                <a:ea typeface="+mj-ea"/>
                <a:cs typeface="+mj-cs"/>
              </a:rPr>
              <a:t> have provided the </a:t>
            </a:r>
            <a:r>
              <a:rPr lang="en-US" sz="1400" dirty="0" smtClean="0">
                <a:solidFill>
                  <a:schemeClr val="accent1"/>
                </a:solidFill>
                <a:latin typeface="+mj-lt"/>
                <a:ea typeface="+mj-ea"/>
                <a:cs typeface="+mj-cs"/>
              </a:rPr>
              <a:t>protocol</a:t>
            </a:r>
          </a:p>
          <a:p>
            <a:r>
              <a:rPr lang="en-US" dirty="0" smtClean="0"/>
              <a:t>Abstract Tab:</a:t>
            </a:r>
          </a:p>
          <a:p>
            <a:pPr lvl="1"/>
            <a:r>
              <a:rPr lang="en-US" sz="1600" dirty="0" smtClean="0"/>
              <a:t>Internal </a:t>
            </a:r>
            <a:r>
              <a:rPr lang="en-US" sz="1600" dirty="0"/>
              <a:t>Comments</a:t>
            </a:r>
            <a:r>
              <a:rPr lang="en-US" sz="1600" dirty="0" smtClean="0"/>
              <a:t>: </a:t>
            </a:r>
            <a:r>
              <a:rPr lang="en-US" dirty="0">
                <a:solidFill>
                  <a:schemeClr val="accent1"/>
                </a:solidFill>
                <a:latin typeface="+mj-lt"/>
                <a:ea typeface="+mj-ea"/>
                <a:cs typeface="+mj-cs"/>
              </a:rPr>
              <a:t>Use this to provide your Officer details or </a:t>
            </a:r>
            <a:r>
              <a:rPr lang="en-US" dirty="0" smtClean="0">
                <a:solidFill>
                  <a:schemeClr val="accent1"/>
                </a:solidFill>
                <a:latin typeface="+mj-lt"/>
                <a:ea typeface="+mj-ea"/>
                <a:cs typeface="+mj-cs"/>
              </a:rPr>
              <a:t>specific </a:t>
            </a:r>
            <a:r>
              <a:rPr lang="en-US" dirty="0">
                <a:solidFill>
                  <a:schemeClr val="accent1"/>
                </a:solidFill>
                <a:latin typeface="+mj-lt"/>
                <a:ea typeface="+mj-ea"/>
                <a:cs typeface="+mj-cs"/>
              </a:rPr>
              <a:t>information regarding the </a:t>
            </a:r>
            <a:r>
              <a:rPr lang="en-US" dirty="0" smtClean="0">
                <a:solidFill>
                  <a:schemeClr val="accent1"/>
                </a:solidFill>
                <a:latin typeface="+mj-lt"/>
                <a:ea typeface="+mj-ea"/>
                <a:cs typeface="+mj-cs"/>
              </a:rPr>
              <a:t>study </a:t>
            </a:r>
            <a:r>
              <a:rPr lang="en-US" dirty="0">
                <a:solidFill>
                  <a:schemeClr val="accent1"/>
                </a:solidFill>
                <a:latin typeface="+mj-lt"/>
                <a:ea typeface="+mj-ea"/>
                <a:cs typeface="+mj-cs"/>
              </a:rPr>
              <a:t>or </a:t>
            </a:r>
            <a:r>
              <a:rPr lang="en-US" dirty="0" smtClean="0">
                <a:solidFill>
                  <a:schemeClr val="accent1"/>
                </a:solidFill>
                <a:latin typeface="+mj-lt"/>
                <a:ea typeface="+mj-ea"/>
                <a:cs typeface="+mj-cs"/>
              </a:rPr>
              <a:t>EPD record</a:t>
            </a:r>
          </a:p>
          <a:p>
            <a:r>
              <a:rPr lang="en-US" dirty="0" smtClean="0"/>
              <a:t>Upload </a:t>
            </a:r>
            <a:r>
              <a:rPr lang="en-US" dirty="0"/>
              <a:t>Attachments</a:t>
            </a:r>
            <a:r>
              <a:rPr lang="en-US" dirty="0" smtClean="0"/>
              <a:t>: </a:t>
            </a:r>
          </a:p>
          <a:p>
            <a:pPr lvl="1"/>
            <a:r>
              <a:rPr lang="en-US" b="1" u="sng" dirty="0" smtClean="0">
                <a:solidFill>
                  <a:schemeClr val="accent1"/>
                </a:solidFill>
                <a:latin typeface="+mj-lt"/>
                <a:ea typeface="+mj-ea"/>
                <a:cs typeface="+mj-cs"/>
              </a:rPr>
              <a:t>At </a:t>
            </a:r>
            <a:r>
              <a:rPr lang="en-US" b="1" u="sng" dirty="0">
                <a:solidFill>
                  <a:schemeClr val="accent1"/>
                </a:solidFill>
                <a:latin typeface="+mj-lt"/>
                <a:ea typeface="+mj-ea"/>
                <a:cs typeface="+mj-cs"/>
              </a:rPr>
              <a:t>minimum a</a:t>
            </a:r>
            <a:r>
              <a:rPr lang="en-US" b="1" u="sng" dirty="0" smtClean="0">
                <a:solidFill>
                  <a:schemeClr val="accent1"/>
                </a:solidFill>
                <a:latin typeface="+mj-lt"/>
                <a:ea typeface="+mj-ea"/>
                <a:cs typeface="+mj-cs"/>
              </a:rPr>
              <a:t>lways </a:t>
            </a:r>
            <a:r>
              <a:rPr lang="en-US" b="1" u="sng" dirty="0">
                <a:solidFill>
                  <a:schemeClr val="accent1"/>
                </a:solidFill>
                <a:latin typeface="+mj-lt"/>
                <a:ea typeface="+mj-ea"/>
                <a:cs typeface="+mj-cs"/>
              </a:rPr>
              <a:t>include:</a:t>
            </a:r>
            <a:r>
              <a:rPr lang="en-US" b="1" dirty="0">
                <a:solidFill>
                  <a:schemeClr val="accent1"/>
                </a:solidFill>
                <a:latin typeface="+mj-lt"/>
                <a:ea typeface="+mj-ea"/>
                <a:cs typeface="+mj-cs"/>
              </a:rPr>
              <a:t> </a:t>
            </a:r>
            <a:r>
              <a:rPr lang="en-US" b="1" dirty="0" smtClean="0">
                <a:solidFill>
                  <a:schemeClr val="accent1"/>
                </a:solidFill>
                <a:latin typeface="+mj-lt"/>
                <a:ea typeface="+mj-ea"/>
                <a:cs typeface="+mj-cs"/>
              </a:rPr>
              <a:t> 1.</a:t>
            </a:r>
            <a:r>
              <a:rPr lang="en-US" dirty="0" smtClean="0">
                <a:solidFill>
                  <a:schemeClr val="accent1"/>
                </a:solidFill>
                <a:latin typeface="+mj-lt"/>
                <a:ea typeface="+mj-ea"/>
                <a:cs typeface="+mj-cs"/>
              </a:rPr>
              <a:t> </a:t>
            </a:r>
            <a:r>
              <a:rPr lang="en-US" dirty="0">
                <a:solidFill>
                  <a:schemeClr val="accent1"/>
                </a:solidFill>
                <a:latin typeface="+mj-lt"/>
                <a:ea typeface="+mj-ea"/>
                <a:cs typeface="+mj-cs"/>
              </a:rPr>
              <a:t>OCGA internal budget sheet </a:t>
            </a:r>
            <a:r>
              <a:rPr lang="en-US" b="1" dirty="0" smtClean="0">
                <a:solidFill>
                  <a:schemeClr val="accent1"/>
                </a:solidFill>
                <a:latin typeface="+mj-lt"/>
                <a:ea typeface="+mj-ea"/>
                <a:cs typeface="+mj-cs"/>
              </a:rPr>
              <a:t>2. </a:t>
            </a:r>
            <a:r>
              <a:rPr lang="en-US" dirty="0" smtClean="0">
                <a:solidFill>
                  <a:schemeClr val="accent1"/>
                </a:solidFill>
                <a:latin typeface="+mj-lt"/>
                <a:ea typeface="+mj-ea"/>
                <a:cs typeface="+mj-cs"/>
              </a:rPr>
              <a:t>Research </a:t>
            </a:r>
            <a:r>
              <a:rPr lang="en-US" dirty="0">
                <a:solidFill>
                  <a:schemeClr val="accent1"/>
                </a:solidFill>
                <a:latin typeface="+mj-lt"/>
                <a:ea typeface="+mj-ea"/>
                <a:cs typeface="+mj-cs"/>
              </a:rPr>
              <a:t>Plan/SOW </a:t>
            </a:r>
            <a:r>
              <a:rPr lang="en-US" b="1" dirty="0" smtClean="0">
                <a:solidFill>
                  <a:schemeClr val="accent1"/>
                </a:solidFill>
                <a:latin typeface="+mj-lt"/>
                <a:ea typeface="+mj-ea"/>
                <a:cs typeface="+mj-cs"/>
              </a:rPr>
              <a:t>3</a:t>
            </a:r>
            <a:r>
              <a:rPr lang="en-US" b="1" dirty="0">
                <a:solidFill>
                  <a:schemeClr val="accent1"/>
                </a:solidFill>
                <a:latin typeface="+mj-lt"/>
                <a:ea typeface="+mj-ea"/>
                <a:cs typeface="+mj-cs"/>
              </a:rPr>
              <a:t>.</a:t>
            </a:r>
            <a:r>
              <a:rPr lang="en-US" dirty="0" smtClean="0">
                <a:solidFill>
                  <a:schemeClr val="accent1"/>
                </a:solidFill>
                <a:latin typeface="+mj-lt"/>
                <a:ea typeface="+mj-ea"/>
                <a:cs typeface="+mj-cs"/>
              </a:rPr>
              <a:t> </a:t>
            </a:r>
            <a:r>
              <a:rPr lang="en-US" dirty="0">
                <a:solidFill>
                  <a:schemeClr val="accent1"/>
                </a:solidFill>
                <a:latin typeface="+mj-lt"/>
                <a:ea typeface="+mj-ea"/>
                <a:cs typeface="+mj-cs"/>
              </a:rPr>
              <a:t>“Complete Proposal Application”= 1+2 in a single pdf doc.</a:t>
            </a:r>
          </a:p>
          <a:p>
            <a:pPr lvl="1"/>
            <a:endParaRPr lang="en-US" sz="1400" dirty="0">
              <a:solidFill>
                <a:schemeClr val="accent1"/>
              </a:solidFill>
              <a:latin typeface="+mj-lt"/>
              <a:ea typeface="+mj-ea"/>
              <a:cs typeface="+mj-cs"/>
            </a:endParaRPr>
          </a:p>
        </p:txBody>
      </p:sp>
      <p:sp>
        <p:nvSpPr>
          <p:cNvPr id="18" name="Footer Placeholder 8"/>
          <p:cNvSpPr>
            <a:spLocks noGrp="1"/>
          </p:cNvSpPr>
          <p:nvPr>
            <p:ph type="ftr" sz="quarter" idx="4294967295"/>
          </p:nvPr>
        </p:nvSpPr>
        <p:spPr>
          <a:xfrm>
            <a:off x="664234" y="6504870"/>
            <a:ext cx="1502530" cy="204317"/>
          </a:xfrm>
          <a:prstGeom prst="rect">
            <a:avLst/>
          </a:prstGeom>
        </p:spPr>
        <p:txBody>
          <a:bodyPr/>
          <a:lstStyle/>
          <a:p>
            <a:r>
              <a:rPr lang="en-US" sz="800" dirty="0" smtClean="0"/>
              <a:t>UC San Diego- OCGA Open House 2018</a:t>
            </a:r>
            <a:endParaRPr lang="en-US" sz="800" dirty="0"/>
          </a:p>
        </p:txBody>
      </p:sp>
    </p:spTree>
    <p:extLst>
      <p:ext uri="{BB962C8B-B14F-4D97-AF65-F5344CB8AC3E}">
        <p14:creationId xmlns:p14="http://schemas.microsoft.com/office/powerpoint/2010/main" val="1327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6"/>
                                        </p:tgtEl>
                                      </p:cBhvr>
                                    </p:animEffect>
                                    <p:animScale>
                                      <p:cBhvr>
                                        <p:cTn id="12" dur="250" autoRev="1" fill="hold"/>
                                        <p:tgtEl>
                                          <p:spTgt spid="1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7">
                                            <p:txEl>
                                              <p:pRg st="0" end="0"/>
                                            </p:txEl>
                                          </p:spTgt>
                                        </p:tgtEl>
                                      </p:cBhvr>
                                    </p:animEffect>
                                    <p:animScale>
                                      <p:cBhvr>
                                        <p:cTn id="17" dur="250" autoRev="1" fill="hold"/>
                                        <p:tgtEl>
                                          <p:spTgt spid="17">
                                            <p:txEl>
                                              <p:pRg st="0" end="0"/>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7">
                                            <p:txEl>
                                              <p:pRg st="1" end="1"/>
                                            </p:txEl>
                                          </p:spTgt>
                                        </p:tgtEl>
                                      </p:cBhvr>
                                    </p:animEffect>
                                    <p:animScale>
                                      <p:cBhvr>
                                        <p:cTn id="22" dur="250" autoRev="1" fill="hold"/>
                                        <p:tgtEl>
                                          <p:spTgt spid="17">
                                            <p:txEl>
                                              <p:pRg st="1" end="1"/>
                                            </p:txEl>
                                          </p:spTgt>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17">
                                            <p:txEl>
                                              <p:pRg st="2" end="2"/>
                                            </p:txEl>
                                          </p:spTgt>
                                        </p:tgtEl>
                                      </p:cBhvr>
                                    </p:animEffect>
                                    <p:animScale>
                                      <p:cBhvr>
                                        <p:cTn id="25" dur="250" autoRev="1" fill="hold"/>
                                        <p:tgtEl>
                                          <p:spTgt spid="17">
                                            <p:txEl>
                                              <p:pRg st="2" end="2"/>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17">
                                            <p:txEl>
                                              <p:pRg st="3" end="3"/>
                                            </p:txEl>
                                          </p:spTgt>
                                        </p:tgtEl>
                                      </p:cBhvr>
                                    </p:animEffect>
                                    <p:animScale>
                                      <p:cBhvr>
                                        <p:cTn id="30" dur="250" autoRev="1" fill="hold"/>
                                        <p:tgtEl>
                                          <p:spTgt spid="17">
                                            <p:txEl>
                                              <p:pRg st="3" end="3"/>
                                            </p:txEl>
                                          </p:spTgt>
                                        </p:tgtEl>
                                      </p:cBhvr>
                                      <p:by x="105000" y="105000"/>
                                    </p:animScale>
                                  </p:childTnLst>
                                </p:cTn>
                              </p:par>
                              <p:par>
                                <p:cTn id="31" presetID="26" presetClass="emph" presetSubtype="0" fill="hold" nodeType="withEffect">
                                  <p:stCondLst>
                                    <p:cond delay="0"/>
                                  </p:stCondLst>
                                  <p:childTnLst>
                                    <p:animEffect transition="out" filter="fade">
                                      <p:cBhvr>
                                        <p:cTn id="32" dur="500" tmFilter="0, 0; .2, .5; .8, .5; 1, 0"/>
                                        <p:tgtEl>
                                          <p:spTgt spid="17">
                                            <p:txEl>
                                              <p:pRg st="4" end="4"/>
                                            </p:txEl>
                                          </p:spTgt>
                                        </p:tgtEl>
                                      </p:cBhvr>
                                    </p:animEffect>
                                    <p:animScale>
                                      <p:cBhvr>
                                        <p:cTn id="33" dur="250" autoRev="1" fill="hold"/>
                                        <p:tgtEl>
                                          <p:spTgt spid="17">
                                            <p:txEl>
                                              <p:pRg st="4" end="4"/>
                                            </p:txEl>
                                          </p:spTgt>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nodeType="clickEffect">
                                  <p:stCondLst>
                                    <p:cond delay="0"/>
                                  </p:stCondLst>
                                  <p:childTnLst>
                                    <p:animEffect transition="out" filter="fade">
                                      <p:cBhvr>
                                        <p:cTn id="37" dur="500" tmFilter="0, 0; .2, .5; .8, .5; 1, 0"/>
                                        <p:tgtEl>
                                          <p:spTgt spid="17">
                                            <p:txEl>
                                              <p:pRg st="5" end="5"/>
                                            </p:txEl>
                                          </p:spTgt>
                                        </p:tgtEl>
                                      </p:cBhvr>
                                    </p:animEffect>
                                    <p:animScale>
                                      <p:cBhvr>
                                        <p:cTn id="38" dur="250" autoRev="1" fill="hold"/>
                                        <p:tgtEl>
                                          <p:spTgt spid="17">
                                            <p:txEl>
                                              <p:pRg st="5" end="5"/>
                                            </p:txEl>
                                          </p:spTgt>
                                        </p:tgtEl>
                                      </p:cBhvr>
                                      <p:by x="105000" y="105000"/>
                                    </p:animScale>
                                  </p:childTnLst>
                                </p:cTn>
                              </p:par>
                              <p:par>
                                <p:cTn id="39" presetID="26" presetClass="emph" presetSubtype="0" fill="hold" nodeType="withEffect">
                                  <p:stCondLst>
                                    <p:cond delay="0"/>
                                  </p:stCondLst>
                                  <p:childTnLst>
                                    <p:animEffect transition="out" filter="fade">
                                      <p:cBhvr>
                                        <p:cTn id="40" dur="500" tmFilter="0, 0; .2, .5; .8, .5; 1, 0"/>
                                        <p:tgtEl>
                                          <p:spTgt spid="17">
                                            <p:txEl>
                                              <p:pRg st="6" end="6"/>
                                            </p:txEl>
                                          </p:spTgt>
                                        </p:tgtEl>
                                      </p:cBhvr>
                                    </p:animEffect>
                                    <p:animScale>
                                      <p:cBhvr>
                                        <p:cTn id="41" dur="250" autoRev="1" fill="hold"/>
                                        <p:tgtEl>
                                          <p:spTgt spid="17">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82E9D1FD0F554FBB68D7704B1258BA" ma:contentTypeVersion="131" ma:contentTypeDescription="Create a new document." ma:contentTypeScope="" ma:versionID="df630cd283196a27415efd144f80a739">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6924EBC-2B7A-4E8A-8947-23D84F866177}"/>
</file>

<file path=customXml/itemProps2.xml><?xml version="1.0" encoding="utf-8"?>
<ds:datastoreItem xmlns:ds="http://schemas.openxmlformats.org/officeDocument/2006/customXml" ds:itemID="{7FE84FAE-C8AF-4965-A29E-3365DFF8F562}"/>
</file>

<file path=customXml/itemProps3.xml><?xml version="1.0" encoding="utf-8"?>
<ds:datastoreItem xmlns:ds="http://schemas.openxmlformats.org/officeDocument/2006/customXml" ds:itemID="{19506C62-8089-4B95-840D-3E5A4D35FBE2}"/>
</file>

<file path=docProps/app.xml><?xml version="1.0" encoding="utf-8"?>
<Properties xmlns="http://schemas.openxmlformats.org/officeDocument/2006/extended-properties" xmlns:vt="http://schemas.openxmlformats.org/officeDocument/2006/docPropsVTypes">
  <Template>Office Theme</Template>
  <TotalTime>1301</TotalTime>
  <Words>262</Words>
  <Application>Microsoft Office PowerPoint</Application>
  <PresentationFormat>On-screen Show (4:3)</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Company>UCSD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Dammann, Ross</dc:creator>
  <cp:lastModifiedBy>Zardouzian, Erin</cp:lastModifiedBy>
  <cp:revision>25</cp:revision>
  <cp:lastPrinted>2018-04-18T20:26:09Z</cp:lastPrinted>
  <dcterms:created xsi:type="dcterms:W3CDTF">2015-11-13T16:01:06Z</dcterms:created>
  <dcterms:modified xsi:type="dcterms:W3CDTF">2018-04-18T20:27:48Z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0x010100EB82E9D1FD0F554FBB68D7704B1258BA</vt:lpwstr>
  </property>
</Properties>
</file>